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9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gency FB" panose="020B0503020202020204" pitchFamily="34" charset="0"/>
      <p:regular r:id="rId15"/>
      <p:bold r:id="rId16"/>
    </p:embeddedFont>
    <p:embeddedFont>
      <p:font typeface="Arial Rounded MT Bold" panose="020F0704030504030204" pitchFamily="34" charset="0"/>
      <p:regular r:id="rId17"/>
    </p:embeddedFont>
    <p:embeddedFont>
      <p:font typeface="Cambria Math" panose="02040503050406030204" pitchFamily="18" charset="0"/>
      <p:regular r:id="rId18"/>
    </p:embeddedFont>
    <p:embeddedFont>
      <p:font typeface="Cascadia Mono SemiBold" panose="020B0609020000020004" pitchFamily="49" charset="0"/>
      <p:bold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Fira Sans" panose="020B0503050000020004" pitchFamily="34" charset="0"/>
      <p:regular r:id="rId25"/>
    </p:embeddedFont>
    <p:embeddedFont>
      <p:font typeface="Franklin Gothic Heavy" panose="020B0903020102020204" pitchFamily="34" charset="0"/>
      <p:regular r:id="rId26"/>
      <p:italic r:id="rId27"/>
    </p:embeddedFont>
    <p:embeddedFont>
      <p:font typeface="Franklin Gothic Medium" panose="020B0603020102020204" pitchFamily="34" charset="0"/>
      <p:regular r:id="rId28"/>
      <p:italic r:id="rId29"/>
    </p:embeddedFont>
    <p:embeddedFont>
      <p:font typeface="Inconsolata Bold" pitchFamily="1" charset="0"/>
      <p:bold r:id="rId30"/>
    </p:embeddedFont>
    <p:embeddedFont>
      <p:font typeface="Maiandra GD" panose="020E0502030308020204" pitchFamily="34" charset="0"/>
      <p:regular r:id="rId31"/>
    </p:embeddedFont>
    <p:embeddedFont>
      <p:font typeface="Malgun Gothic Semilight" panose="020B0502040204020203" pitchFamily="34" charset="-128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85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bhas9vegi/SnakeGame_javaProject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Core &amp; Advanced Java Concepts</a:t>
            </a:r>
            <a:endParaRPr lang="en-US" sz="4450" u="sng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Rectangle 2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337358"/>
            <a:ext cx="14474890" cy="75376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51259" y="1504374"/>
            <a:ext cx="5953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Snake Game using Java</a:t>
            </a:r>
            <a:endParaRPr lang="en-US" sz="4450" dirty="0">
              <a:latin typeface="Franklin Gothic Medium" panose="020B0603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GITHUB link: </a:t>
            </a:r>
            <a:r>
              <a:rPr lang="en-US" sz="175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https://github.com/Prabhas9vegi/SnakeGame_javaProject.git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59" y="3035559"/>
            <a:ext cx="6761584" cy="4229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741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Franklin Gothic Heavy" panose="020B0903020102020204" pitchFamily="34" charset="0"/>
                <a:ea typeface="Inconsolata Bold" pitchFamily="34" charset="-122"/>
                <a:cs typeface="Inconsolata Bold" pitchFamily="34" charset="-120"/>
              </a:rPr>
              <a:t>    Thank You!</a:t>
            </a:r>
            <a:endParaRPr lang="en-US" sz="6150" dirty="0">
              <a:latin typeface="Franklin Gothic Heavy" panose="020B0903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1E1665-EA7F-F627-E5C9-12B29CA96B7B}"/>
              </a:ext>
            </a:extLst>
          </p:cNvPr>
          <p:cNvSpPr txBox="1"/>
          <p:nvPr/>
        </p:nvSpPr>
        <p:spPr>
          <a:xfrm>
            <a:off x="1118795" y="-197919"/>
            <a:ext cx="12252960" cy="6317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31166"/>
                </a:solidFill>
                <a:effectLst/>
                <a:latin typeface="Cascadia Mono SemiBold" panose="020B0609020000020004" pitchFamily="49" charset="0"/>
                <a:ea typeface="Century Gothic" panose="020B0502020202020204" pitchFamily="34" charset="0"/>
                <a:cs typeface="Cascadia Mono SemiBold" panose="020B0609020000020004" pitchFamily="49" charset="0"/>
              </a:rPr>
              <a:t>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31166"/>
                </a:solidFill>
                <a:effectLst/>
                <a:latin typeface="Cascadia Mono SemiBold" panose="020B0609020000020004" pitchFamily="49" charset="0"/>
                <a:ea typeface="Century Gothic" panose="020B0502020202020204" pitchFamily="34" charset="0"/>
                <a:cs typeface="Cascadia Mono SemiBold" panose="020B06090200000200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31166"/>
                </a:solidFill>
                <a:effectLst/>
                <a:latin typeface="Cascadia Mono SemiBold" panose="020B0609020000020004" pitchFamily="49" charset="0"/>
                <a:ea typeface="Century Gothic" panose="020B0502020202020204" pitchFamily="34" charset="0"/>
                <a:cs typeface="Cascadia Mono SemiBold" panose="020B0609020000020004" pitchFamily="49" charset="0"/>
              </a:rPr>
              <a:t>         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CORE JAVA&amp;ADVANCED JAVA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31166"/>
                </a:solidFill>
                <a:effectLst/>
                <a:latin typeface="Cascadia Mono SemiBold" panose="020B0609020000020004" pitchFamily="49" charset="0"/>
                <a:ea typeface="Century Gothic" panose="020B0502020202020204" pitchFamily="34" charset="0"/>
                <a:cs typeface="Cascadia Mono SemiBold" panose="020B0609020000020004" pitchFamily="49" charset="0"/>
              </a:rPr>
            </a:b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Maiandra GD" panose="020E0502030308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An internship report submitted in partial fulfillment of the requirements for the award of degree of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A824A3"/>
                </a:solidFill>
                <a:effectLst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</a:b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A824A3"/>
                </a:solidFill>
                <a:effectLst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</a:b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A824A3"/>
                </a:solidFill>
                <a:effectLst/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           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BONAM VENKATA CHALAMAYYA INSTITUTE OF TECHNOLOGY AND SCIENCE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D04A1A"/>
                </a:solidFill>
                <a:effectLst/>
                <a:latin typeface="Agency FB" panose="020B0503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</a:b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82C"/>
                </a:solidFill>
                <a:effectLst/>
                <a:latin typeface="Aptos" panose="020B00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                                                                         (An Autonomous Institution)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82C"/>
                </a:solidFill>
                <a:effectLst/>
                <a:latin typeface="Aptos" panose="020B00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                     (Approved by AICTE New Delhi, Accredited by NAAC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82C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‘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82C"/>
                </a:solidFill>
                <a:effectLst/>
                <a:latin typeface="Aptos" panose="020B00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82C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’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82C"/>
                </a:solidFill>
                <a:effectLst/>
                <a:latin typeface="Aptos" panose="020B00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 Grade  Permanently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82C"/>
                </a:solidFill>
                <a:effectLst/>
                <a:latin typeface="Aptos" panose="020B00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                                                                   Affiliated to JNTUK, Kakinada)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82C"/>
                </a:solidFill>
                <a:effectLst/>
                <a:latin typeface="Aptos" panose="020B00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82C"/>
                </a:solidFill>
                <a:effectLst/>
                <a:latin typeface="Aptos" panose="020B00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D182C"/>
                </a:solidFill>
                <a:effectLst/>
                <a:latin typeface="Aptos" panose="020B0004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                                                                           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D8620A"/>
                </a:solidFill>
                <a:effectLst/>
                <a:latin typeface="Arial Rounded MT Bold" panose="020F070403050403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BACHELOR OF TECHNOLOGY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D8620A"/>
                </a:solidFill>
                <a:effectLst/>
                <a:latin typeface="Arial Rounded MT Bold" panose="020F070403050403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en-US" altLang="en-US" b="1" dirty="0">
                <a:solidFill>
                  <a:srgbClr val="D8620A"/>
                </a:solidFill>
                <a:latin typeface="Arial Rounded MT Bold" panose="020F070403050403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                                                                                  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D8620A"/>
                </a:solidFill>
                <a:effectLst/>
                <a:latin typeface="Arial Rounded MT Bold" panose="020F070403050403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IN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gency FB" panose="020B0503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                                                                       CSE-Artificial Intelligence &amp; Data Science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gency FB" panose="020B0503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gency FB" panose="020B0503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                                                                                      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Submitted by:</a:t>
            </a:r>
            <a:br>
              <a:rPr lang="en-US" altLang="en-US" sz="2200" b="1" dirty="0">
                <a:solidFill>
                  <a:srgbClr val="00B0F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723CB"/>
                </a:solidFill>
                <a:effectLst/>
                <a:latin typeface="Arial Rounded MT Bold" panose="020F070403050403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                                                        </a:t>
            </a:r>
            <a:r>
              <a:rPr lang="en-US" altLang="en-US" sz="2800" b="1" dirty="0" err="1">
                <a:solidFill>
                  <a:srgbClr val="2A2795"/>
                </a:solidFill>
                <a:latin typeface="Maiandra GD" panose="020E0502030308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V.Prabhas</a:t>
            </a:r>
            <a:r>
              <a:rPr lang="en-US" altLang="en-US" sz="2800" b="1">
                <a:solidFill>
                  <a:srgbClr val="2A2795"/>
                </a:solidFill>
                <a:latin typeface="Maiandra GD" panose="020E0502030308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rgbClr val="2A2795"/>
                </a:solidFill>
                <a:effectLst/>
                <a:latin typeface="Maiandra GD" panose="020E0502030308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A2795"/>
                </a:solidFill>
                <a:effectLst/>
                <a:latin typeface="Maiandra GD" panose="020E0502030308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23H45A4507)</a:t>
            </a:r>
            <a:br>
              <a:rPr lang="en-IN" sz="2800" dirty="0">
                <a:solidFill>
                  <a:srgbClr val="2A2795"/>
                </a:solidFill>
                <a:latin typeface="Maiandra GD" panose="020E0502030308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526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298EC7-5B6D-0084-4EB1-4FE51D37F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9099" y="1316600"/>
            <a:ext cx="2716438" cy="318668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6DAA9-DF42-5D34-AA7D-58BDC86C9779}"/>
              </a:ext>
            </a:extLst>
          </p:cNvPr>
          <p:cNvSpPr txBox="1"/>
          <p:nvPr/>
        </p:nvSpPr>
        <p:spPr>
          <a:xfrm>
            <a:off x="4152451" y="533938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Department of CSE – AI&amp;DS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378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08" y="1995607"/>
            <a:ext cx="5730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Introduction to Java</a:t>
            </a:r>
            <a:endParaRPr lang="en-US" sz="4450" dirty="0">
              <a:latin typeface="Franklin Gothic Medium" panose="020B0603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Object-Oriented Programming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Java is built upon the principles of object-oriented programming (OOP), which emphasizes data encapsulation, inheritance, and polymorphism. OOP helps create reusable and maintainable code.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Platform Independence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Java's "Write Once, Run Anywhere" (WORA) principle allows code compiled on one platform to run seamlessly on others. This is achieved through the Java Virtual Machine (JVM).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Robust and Secure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Java incorporates a strong type system, memory management, and security features to ensure robust and reliable applications.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3217"/>
            <a:ext cx="6236732" cy="1575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Core vs Advanced Java</a:t>
            </a:r>
            <a:endParaRPr lang="en-US" sz="4450" dirty="0">
              <a:latin typeface="Franklin Gothic Medium" panose="020B06030201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078480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330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Core Java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3795713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foundation of Java, encompassing basic syntax, data types, operators, control flow, classes, objects, and fundamental libraries.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78480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330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Advanced Java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1" y="3795713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Expands upon core concepts, delving into more complex topics like multithreading, network programming, database connectivity, and web development.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3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Core Java</a:t>
            </a:r>
            <a:endParaRPr lang="en-US" sz="4450" b="1" dirty="0">
              <a:latin typeface="Franklin Gothic Medium" panose="020B06030201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58806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903839" y="2538299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Data Types &amp; Variables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03839" y="3432810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the different data types and how to declare and use variables is crucial in any programming language.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8806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795516" y="2588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Control Flow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795516" y="3078480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Control flow statements, like if-else, for loops, and while loops, are essential for managing the execution flow of your code.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928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903839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Classes and Objects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03839" y="6219706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Learning how to create classes and objects is fundamental to OOP and forms the basis for structuring your applications.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14543" y="3372501"/>
            <a:ext cx="5823677" cy="1218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Advanced  Java</a:t>
            </a:r>
            <a:endParaRPr lang="en-US" sz="4450" dirty="0">
              <a:latin typeface="Franklin Gothic Medium" panose="020B06030201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Multithreading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Multithreading enables simultaneous execution of multiple tasks within a single program, enhancing performance and responsiveness.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Network Programming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254704" y="5935806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Java offers powerful libraries for establishing connections, sending and receiving data, and interacting with networks.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Database Connectivity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Java provides frameworks for connecting to various databases, allowing you to store and retrieve data efficiently.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5953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Snake Game using Java</a:t>
            </a:r>
            <a:endParaRPr lang="en-US" sz="4450" dirty="0">
              <a:latin typeface="Franklin Gothic Medium" panose="020B06030201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8145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20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Game Design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268022" y="269140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Planning the game's core logic: snake movement, food generation, collision detection.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88688"/>
            <a:ext cx="1134070" cy="1814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4015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GUI Implementation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68022" y="4505920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Constructing the game's visual interface (using Java Swing or JavaFX): game board, snake, and score display.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603200"/>
            <a:ext cx="1134070" cy="18145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Medium" panose="020B0603020102020204" pitchFamily="34" charset="0"/>
                <a:ea typeface="Inconsolata Bold" pitchFamily="34" charset="-122"/>
                <a:cs typeface="Inconsolata Bold" pitchFamily="34" charset="-120"/>
              </a:rPr>
              <a:t>Gameplay Logic</a:t>
            </a:r>
            <a:endParaRPr lang="en-US" sz="2200" dirty="0">
              <a:latin typeface="Franklin Gothic Medium" panose="020B06030201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268022" y="632043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Implementing core game mechanics: user input handling, snake position updates, and collision management.</a:t>
            </a:r>
            <a:endParaRPr lang="en-US" sz="1750" dirty="0"/>
          </a:p>
        </p:txBody>
      </p:sp>
      <p:sp>
        <p:nvSpPr>
          <p:cNvPr id="12" name="Rectangle 11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Rectangle 2"/>
          <p:cNvSpPr/>
          <p:nvPr/>
        </p:nvSpPr>
        <p:spPr>
          <a:xfrm>
            <a:off x="0" y="7688424"/>
            <a:ext cx="14630399" cy="58471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56" y="0"/>
            <a:ext cx="7414726" cy="8042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82" y="0"/>
            <a:ext cx="7141495" cy="8042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497</Words>
  <Application>Microsoft Office PowerPoint</Application>
  <PresentationFormat>Custom</PresentationFormat>
  <Paragraphs>49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 Rounded MT Bold</vt:lpstr>
      <vt:lpstr>Cambria Math</vt:lpstr>
      <vt:lpstr>Fira Sans</vt:lpstr>
      <vt:lpstr>Agency FB</vt:lpstr>
      <vt:lpstr>Aptos</vt:lpstr>
      <vt:lpstr>Century Gothic</vt:lpstr>
      <vt:lpstr>Malgun Gothic Semilight</vt:lpstr>
      <vt:lpstr>Arial</vt:lpstr>
      <vt:lpstr>Franklin Gothic Heavy</vt:lpstr>
      <vt:lpstr>Inconsolata Bold</vt:lpstr>
      <vt:lpstr>Maiandra GD</vt:lpstr>
      <vt:lpstr>Franklin Gothic Medium</vt:lpstr>
      <vt:lpstr>Cascadia Mono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Thoshith Kudupudi</cp:lastModifiedBy>
  <cp:revision>19</cp:revision>
  <dcterms:created xsi:type="dcterms:W3CDTF">2024-12-08T13:10:38Z</dcterms:created>
  <dcterms:modified xsi:type="dcterms:W3CDTF">2024-12-09T06:48:02Z</dcterms:modified>
</cp:coreProperties>
</file>